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Lst>
  <p:notesMasterIdLst>
    <p:notesMasterId r:id="rId8"/>
  </p:notesMasterIdLst>
  <p:handoutMasterIdLst>
    <p:handoutMasterId r:id="rId9"/>
  </p:handoutMasterIdLst>
  <p:sldIdLst>
    <p:sldId id="420" r:id="rId3"/>
    <p:sldId id="425" r:id="rId4"/>
    <p:sldId id="421" r:id="rId5"/>
    <p:sldId id="422" r:id="rId6"/>
    <p:sldId id="423" r:id="rId7"/>
  </p:sldIdLst>
  <p:sldSz cx="9144000" cy="5715000" type="screen16x10"/>
  <p:notesSz cx="6808788" cy="99409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98A"/>
    <a:srgbClr val="074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5943" autoAdjust="0"/>
  </p:normalViewPr>
  <p:slideViewPr>
    <p:cSldViewPr snapToGrid="0" snapToObjects="1">
      <p:cViewPr varScale="1">
        <p:scale>
          <a:sx n="69" d="100"/>
          <a:sy n="69" d="100"/>
        </p:scale>
        <p:origin x="496" y="40"/>
      </p:cViewPr>
      <p:guideLst/>
    </p:cSldViewPr>
  </p:slideViewPr>
  <p:outlineViewPr>
    <p:cViewPr>
      <p:scale>
        <a:sx n="33" d="100"/>
        <a:sy n="33" d="100"/>
      </p:scale>
      <p:origin x="0" y="380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273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E03B4CED-0240-6947-8D76-D6F25F46A872}" type="datetimeFigureOut">
              <a:rPr lang="de-DE" smtClean="0"/>
              <a:t>10.07.2019</a:t>
            </a:fld>
            <a:endParaRPr lang="de-DE"/>
          </a:p>
        </p:txBody>
      </p:sp>
      <p:sp>
        <p:nvSpPr>
          <p:cNvPr id="4" name="Fußzeilenplatzhalt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6016E6A1-B71E-C548-B9BF-102AFF545586}" type="slidenum">
              <a:rPr lang="de-DE" smtClean="0"/>
              <a:t>‹Nr.›</a:t>
            </a:fld>
            <a:endParaRPr lang="de-DE"/>
          </a:p>
        </p:txBody>
      </p:sp>
    </p:spTree>
    <p:extLst>
      <p:ext uri="{BB962C8B-B14F-4D97-AF65-F5344CB8AC3E}">
        <p14:creationId xmlns:p14="http://schemas.microsoft.com/office/powerpoint/2010/main" val="10991972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0AB7EE58-44EF-F843-85E3-5AFF6D8DA385}" type="datetimeFigureOut">
              <a:rPr lang="de-DE" smtClean="0"/>
              <a:t>10.07.2019</a:t>
            </a:fld>
            <a:endParaRPr lang="de-DE"/>
          </a:p>
        </p:txBody>
      </p:sp>
      <p:sp>
        <p:nvSpPr>
          <p:cNvPr id="4" name="Folienbildplatzhalter 3"/>
          <p:cNvSpPr>
            <a:spLocks noGrp="1" noRot="1" noChangeAspect="1"/>
          </p:cNvSpPr>
          <p:nvPr>
            <p:ph type="sldImg" idx="2"/>
          </p:nvPr>
        </p:nvSpPr>
        <p:spPr>
          <a:xfrm>
            <a:off x="423863" y="746125"/>
            <a:ext cx="5961062" cy="37274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EA0CEBFD-F6B2-394A-8362-F77729BAFF1A}" type="slidenum">
              <a:rPr lang="de-DE" smtClean="0"/>
              <a:t>‹Nr.›</a:t>
            </a:fld>
            <a:endParaRPr lang="de-DE"/>
          </a:p>
        </p:txBody>
      </p:sp>
    </p:spTree>
    <p:extLst>
      <p:ext uri="{BB962C8B-B14F-4D97-AF65-F5344CB8AC3E}">
        <p14:creationId xmlns:p14="http://schemas.microsoft.com/office/powerpoint/2010/main" val="2907205034"/>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87400"/>
            <a:ext cx="5956300" cy="37242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de-AT"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87400"/>
            <a:ext cx="5956300" cy="37242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de-AT" sz="1200" b="1" kern="1200" dirty="0">
                <a:solidFill>
                  <a:schemeClr val="tx1"/>
                </a:solidFill>
                <a:effectLst/>
                <a:latin typeface="+mn-lt"/>
                <a:ea typeface="+mn-ea"/>
                <a:cs typeface="+mn-cs"/>
              </a:rPr>
              <a:t>Aufgabe:</a:t>
            </a:r>
            <a:r>
              <a:rPr lang="de-AT" sz="1200" kern="1200" dirty="0">
                <a:solidFill>
                  <a:schemeClr val="tx1"/>
                </a:solidFill>
                <a:effectLst/>
                <a:latin typeface="+mn-lt"/>
                <a:ea typeface="+mn-ea"/>
                <a:cs typeface="+mn-cs"/>
              </a:rPr>
              <a:t> Wie sehen Personenverkehr und Güterverkehr im Jahr 2050 aus? Diskutiert Eure Visionen mit Euren Kolleginnen und Kollegen und bringt diese auf einem Flipchart zu Papier. Die Form der Darstellung kann selbst gewählt werden. Anschließend stellt Ihr Eure Vorstellungen der gesamten Klasse vor.</a:t>
            </a:r>
            <a:endParaRPr lang="de-AT"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2</a:t>
            </a:fld>
            <a:endParaRPr lang="de-AT" dirty="0"/>
          </a:p>
        </p:txBody>
      </p:sp>
    </p:spTree>
    <p:extLst>
      <p:ext uri="{BB962C8B-B14F-4D97-AF65-F5344CB8AC3E}">
        <p14:creationId xmlns:p14="http://schemas.microsoft.com/office/powerpoint/2010/main" val="171692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87400"/>
            <a:ext cx="5956300" cy="37242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de-AT" sz="1200" b="1" kern="1200" dirty="0">
                <a:solidFill>
                  <a:schemeClr val="tx1"/>
                </a:solidFill>
                <a:effectLst/>
                <a:latin typeface="+mn-lt"/>
                <a:ea typeface="+mn-ea"/>
                <a:cs typeface="+mn-cs"/>
              </a:rPr>
              <a:t>Aufgabe:</a:t>
            </a:r>
            <a:r>
              <a:rPr lang="de-AT" sz="1200" kern="1200" dirty="0">
                <a:solidFill>
                  <a:schemeClr val="tx1"/>
                </a:solidFill>
                <a:effectLst/>
                <a:latin typeface="+mn-lt"/>
                <a:ea typeface="+mn-ea"/>
                <a:cs typeface="+mn-cs"/>
              </a:rPr>
              <a:t> Wie sehen Personenverkehr und Güterverkehr im Jahr 2050 aus? Diskutiert Eure Visionen mit Euren Kolleginnen und Kollegen und bringt diese auf einem Flipchart zu Papier. Die Form der Darstellung kann selbst gewählt werden. Anschließend stellt Ihr Eure Vorstellungen der gesamten Klasse vor.</a:t>
            </a:r>
            <a:endParaRPr lang="de-AT"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269672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87400"/>
            <a:ext cx="5956300" cy="37242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de-AT" sz="1200" b="1" kern="1200" dirty="0">
                <a:solidFill>
                  <a:schemeClr val="tx1"/>
                </a:solidFill>
                <a:effectLst/>
                <a:latin typeface="+mn-lt"/>
                <a:ea typeface="+mn-ea"/>
                <a:cs typeface="+mn-cs"/>
              </a:rPr>
              <a:t>Aufgabe:</a:t>
            </a:r>
            <a:r>
              <a:rPr lang="de-AT" sz="1200" kern="1200" dirty="0">
                <a:solidFill>
                  <a:schemeClr val="tx1"/>
                </a:solidFill>
                <a:effectLst/>
                <a:latin typeface="+mn-lt"/>
                <a:ea typeface="+mn-ea"/>
                <a:cs typeface="+mn-cs"/>
              </a:rPr>
              <a:t> Wie sehen Personenverkehr und Güterverkehr im Jahr 2050 aus? Diskutiert Eure Visionen mit Euren Kolleginnen und Kollegen und bringt diese auf einem Flipchart zu Papier. Die Form der Darstellung kann selbst gewählt werden. Anschließend stellt Ihr Eure Vorstellungen der gesamten Klasse vor.</a:t>
            </a:r>
            <a:endParaRPr lang="de-AT"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121880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87400"/>
            <a:ext cx="5956300" cy="37242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de-AT"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1461644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Bild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70558"/>
            <a:ext cx="6019800" cy="4919156"/>
          </a:xfrm>
          <a:prstGeom prst="rect">
            <a:avLst/>
          </a:prstGeom>
        </p:spPr>
      </p:pic>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641AF7B-D2E9-904C-88D6-42743617BB4E}" type="slidenum">
              <a:rPr lang="de-DE" smtClean="0"/>
              <a:t>‹Nr.›</a:t>
            </a:fld>
            <a:endParaRPr lang="de-DE"/>
          </a:p>
        </p:txBody>
      </p:sp>
      <p:pic>
        <p:nvPicPr>
          <p:cNvPr id="2" name="Bild 1" descr="FHBF-W17013-ppt-Logo.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29385" y="4534329"/>
            <a:ext cx="2357415" cy="910769"/>
          </a:xfrm>
          <a:prstGeom prst="rect">
            <a:avLst/>
          </a:prstGeom>
        </p:spPr>
      </p:pic>
      <p:sp>
        <p:nvSpPr>
          <p:cNvPr id="8" name="Textplatzhalter 2"/>
          <p:cNvSpPr>
            <a:spLocks noGrp="1"/>
          </p:cNvSpPr>
          <p:nvPr>
            <p:ph type="body" sz="quarter" idx="13" hasCustomPrompt="1"/>
          </p:nvPr>
        </p:nvSpPr>
        <p:spPr>
          <a:xfrm>
            <a:off x="957131" y="1138794"/>
            <a:ext cx="3786188" cy="1955139"/>
          </a:xfrm>
        </p:spPr>
        <p:txBody>
          <a:bodyPr anchor="ctr">
            <a:normAutofit/>
          </a:bodyPr>
          <a:lstStyle>
            <a:lvl1pPr marL="0" indent="0" algn="ctr">
              <a:buNone/>
              <a:defRPr sz="2400" cap="all" baseline="0">
                <a:solidFill>
                  <a:srgbClr val="FFFFFF"/>
                </a:solidFill>
                <a:latin typeface="Arial"/>
                <a:cs typeface="Arial"/>
              </a:defRPr>
            </a:lvl1pPr>
          </a:lstStyle>
          <a:p>
            <a:pPr lvl="0"/>
            <a:r>
              <a:rPr lang="de-DE" dirty="0"/>
              <a:t>HEADLINE EINFÜGEN</a:t>
            </a:r>
          </a:p>
        </p:txBody>
      </p:sp>
    </p:spTree>
    <p:extLst>
      <p:ext uri="{BB962C8B-B14F-4D97-AF65-F5344CB8AC3E}">
        <p14:creationId xmlns:p14="http://schemas.microsoft.com/office/powerpoint/2010/main" val="165659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28865"/>
            <a:ext cx="8229600" cy="9525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279261"/>
            <a:ext cx="4040066"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de-DE"/>
              <a:t>Textmasterformate durch Klicken bearbeiten</a:t>
            </a:r>
          </a:p>
        </p:txBody>
      </p:sp>
      <p:sp>
        <p:nvSpPr>
          <p:cNvPr id="4" name="Inhaltsplatzhalter 3"/>
          <p:cNvSpPr>
            <a:spLocks noGrp="1"/>
          </p:cNvSpPr>
          <p:nvPr>
            <p:ph sz="half" idx="2"/>
          </p:nvPr>
        </p:nvSpPr>
        <p:spPr>
          <a:xfrm>
            <a:off x="457200" y="1812396"/>
            <a:ext cx="4040066"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270" y="1279261"/>
            <a:ext cx="4041531"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de-DE"/>
              <a:t>Textmasterformate durch Klicken bearbeiten</a:t>
            </a:r>
          </a:p>
        </p:txBody>
      </p:sp>
      <p:sp>
        <p:nvSpPr>
          <p:cNvPr id="6" name="Inhaltsplatzhalter 5"/>
          <p:cNvSpPr>
            <a:spLocks noGrp="1"/>
          </p:cNvSpPr>
          <p:nvPr>
            <p:ph sz="quarter" idx="4"/>
          </p:nvPr>
        </p:nvSpPr>
        <p:spPr>
          <a:xfrm>
            <a:off x="4645270" y="1812396"/>
            <a:ext cx="4041531"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sldNum" sz="quarter" idx="10"/>
          </p:nvPr>
        </p:nvSpPr>
        <p:spPr>
          <a:ln/>
        </p:spPr>
        <p:txBody>
          <a:bodyPr/>
          <a:lstStyle>
            <a:lvl1pPr>
              <a:defRPr/>
            </a:lvl1pPr>
          </a:lstStyle>
          <a:p>
            <a:pPr>
              <a:defRPr/>
            </a:pPr>
            <a:fld id="{FAB24DDF-8518-4B24-9CA0-96CDCB4F839B}"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359245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ldNum" sz="quarter" idx="10"/>
          </p:nvPr>
        </p:nvSpPr>
        <p:spPr>
          <a:ln/>
        </p:spPr>
        <p:txBody>
          <a:bodyPr/>
          <a:lstStyle>
            <a:lvl1pPr>
              <a:defRPr/>
            </a:lvl1pPr>
          </a:lstStyle>
          <a:p>
            <a:pPr>
              <a:defRPr/>
            </a:pPr>
            <a:fld id="{D50715E7-E02C-45F2-85B2-5CE1F5EB3410}"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315285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98BFB42-CD77-499E-8CAE-10AB55B5D729}"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3006173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27542"/>
            <a:ext cx="3008435" cy="968375"/>
          </a:xfrm>
        </p:spPr>
        <p:txBody>
          <a:bodyPr anchor="b"/>
          <a:lstStyle>
            <a:lvl1pPr algn="l">
              <a:defRPr sz="1800" b="1"/>
            </a:lvl1pPr>
          </a:lstStyle>
          <a:p>
            <a:r>
              <a:rPr lang="de-DE"/>
              <a:t>Titelmasterformat durch Klicken bearbeiten</a:t>
            </a:r>
          </a:p>
        </p:txBody>
      </p:sp>
      <p:sp>
        <p:nvSpPr>
          <p:cNvPr id="3" name="Inhaltsplatzhalter 2"/>
          <p:cNvSpPr>
            <a:spLocks noGrp="1"/>
          </p:cNvSpPr>
          <p:nvPr>
            <p:ph idx="1"/>
          </p:nvPr>
        </p:nvSpPr>
        <p:spPr>
          <a:xfrm>
            <a:off x="3575538" y="227542"/>
            <a:ext cx="5111262" cy="4877594"/>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de-DE"/>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fld id="{9934B122-DC77-4AA9-8FAA-CFF063638369}"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85168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166" y="4000500"/>
            <a:ext cx="5486400" cy="472282"/>
          </a:xfrm>
        </p:spPr>
        <p:txBody>
          <a:bodyPr anchor="b"/>
          <a:lstStyle>
            <a:lvl1pPr algn="l">
              <a:defRPr sz="1800" b="1"/>
            </a:lvl1pPr>
          </a:lstStyle>
          <a:p>
            <a:r>
              <a:rPr lang="de-DE"/>
              <a:t>Titelmasterformat durch Klicken bearbeiten</a:t>
            </a:r>
          </a:p>
        </p:txBody>
      </p:sp>
      <p:sp>
        <p:nvSpPr>
          <p:cNvPr id="3" name="Bildplatzhalter 2"/>
          <p:cNvSpPr>
            <a:spLocks noGrp="1"/>
          </p:cNvSpPr>
          <p:nvPr>
            <p:ph type="pic" idx="1"/>
          </p:nvPr>
        </p:nvSpPr>
        <p:spPr>
          <a:xfrm>
            <a:off x="1792166" y="510646"/>
            <a:ext cx="5486400" cy="3429000"/>
          </a:xfrm>
        </p:spPr>
        <p:txBody>
          <a:bodyPr/>
          <a:lstStyle>
            <a:lvl1pPr marL="0" indent="0">
              <a:buNone/>
              <a:defRPr sz="280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pPr lvl="0"/>
            <a:endParaRPr lang="de-DE" noProof="0" dirty="0"/>
          </a:p>
        </p:txBody>
      </p:sp>
      <p:sp>
        <p:nvSpPr>
          <p:cNvPr id="4" name="Textplatzhalter 3"/>
          <p:cNvSpPr>
            <a:spLocks noGrp="1"/>
          </p:cNvSpPr>
          <p:nvPr>
            <p:ph type="body" sz="half" idx="2"/>
          </p:nvPr>
        </p:nvSpPr>
        <p:spPr>
          <a:xfrm>
            <a:off x="1792166" y="4472782"/>
            <a:ext cx="5486400" cy="670718"/>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de-DE"/>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fld id="{4A92EE05-6C4D-4F87-9FA1-B809F845171C}"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1491016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sldNum" sz="quarter" idx="10"/>
          </p:nvPr>
        </p:nvSpPr>
        <p:spPr>
          <a:ln/>
        </p:spPr>
        <p:txBody>
          <a:bodyPr/>
          <a:lstStyle>
            <a:lvl1pPr>
              <a:defRPr/>
            </a:lvl1pPr>
          </a:lstStyle>
          <a:p>
            <a:pPr>
              <a:defRPr/>
            </a:pPr>
            <a:fld id="{AF919D89-1154-4F1B-8B76-A62E67AB3CCC}"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1933143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87307" y="-7937"/>
            <a:ext cx="2291862" cy="50879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0258" y="-7937"/>
            <a:ext cx="6736373" cy="508793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sldNum" sz="quarter" idx="10"/>
          </p:nvPr>
        </p:nvSpPr>
        <p:spPr>
          <a:ln/>
        </p:spPr>
        <p:txBody>
          <a:bodyPr/>
          <a:lstStyle>
            <a:lvl1pPr>
              <a:defRPr/>
            </a:lvl1pPr>
          </a:lstStyle>
          <a:p>
            <a:pPr>
              <a:defRPr/>
            </a:pPr>
            <a:fld id="{42A0F0F3-6CAB-4DC9-A1E8-69167243F7C6}"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3489833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10259" y="-7937"/>
            <a:ext cx="9168911" cy="637646"/>
          </a:xfrm>
        </p:spPr>
        <p:txBody>
          <a:bodyPr/>
          <a:lstStyle/>
          <a:p>
            <a:r>
              <a:rPr lang="de-DE"/>
              <a:t>Titelmasterformat durch Klicken bearbeiten</a:t>
            </a:r>
          </a:p>
        </p:txBody>
      </p:sp>
      <p:sp>
        <p:nvSpPr>
          <p:cNvPr id="3" name="Inhaltsplatzhalter 2"/>
          <p:cNvSpPr>
            <a:spLocks noGrp="1"/>
          </p:cNvSpPr>
          <p:nvPr>
            <p:ph sz="quarter" idx="1"/>
          </p:nvPr>
        </p:nvSpPr>
        <p:spPr>
          <a:xfrm>
            <a:off x="211016" y="952500"/>
            <a:ext cx="4325815" cy="20002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77508" y="952500"/>
            <a:ext cx="4325815" cy="20002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211016" y="3079750"/>
            <a:ext cx="4325815" cy="20002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77508" y="3079750"/>
            <a:ext cx="4325815" cy="20002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sldNum" sz="quarter" idx="10"/>
          </p:nvPr>
        </p:nvSpPr>
        <p:spPr>
          <a:ln/>
        </p:spPr>
        <p:txBody>
          <a:bodyPr/>
          <a:lstStyle>
            <a:lvl1pPr>
              <a:defRPr/>
            </a:lvl1pPr>
          </a:lstStyle>
          <a:p>
            <a:pPr>
              <a:defRPr/>
            </a:pPr>
            <a:fld id="{E29BE8A5-FB6B-4FC2-AD8A-60B80313641A}"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3918065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0259" y="-7937"/>
            <a:ext cx="9168911" cy="637646"/>
          </a:xfrm>
        </p:spPr>
        <p:txBody>
          <a:bodyPr/>
          <a:lstStyle/>
          <a:p>
            <a:r>
              <a:rPr lang="de-DE"/>
              <a:t>Titelmasterformat durch Klicken bearbeiten</a:t>
            </a:r>
          </a:p>
        </p:txBody>
      </p:sp>
      <p:sp>
        <p:nvSpPr>
          <p:cNvPr id="3" name="Textplatzhalter 2"/>
          <p:cNvSpPr>
            <a:spLocks noGrp="1"/>
          </p:cNvSpPr>
          <p:nvPr>
            <p:ph type="body" sz="half" idx="1"/>
          </p:nvPr>
        </p:nvSpPr>
        <p:spPr>
          <a:xfrm>
            <a:off x="211016" y="952500"/>
            <a:ext cx="4325815" cy="41275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77508" y="952500"/>
            <a:ext cx="4325815" cy="20002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77508" y="3079750"/>
            <a:ext cx="4325815" cy="20002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p:cNvSpPr>
            <a:spLocks noGrp="1" noChangeArrowheads="1"/>
          </p:cNvSpPr>
          <p:nvPr>
            <p:ph type="sldNum" sz="quarter" idx="10"/>
          </p:nvPr>
        </p:nvSpPr>
        <p:spPr>
          <a:ln/>
        </p:spPr>
        <p:txBody>
          <a:bodyPr/>
          <a:lstStyle>
            <a:lvl1pPr>
              <a:defRPr/>
            </a:lvl1pPr>
          </a:lstStyle>
          <a:p>
            <a:pPr>
              <a:defRPr/>
            </a:pPr>
            <a:fld id="{BC50877A-1C32-4ADA-9F3B-8E0C7A288F35}"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3363425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0259" y="-7937"/>
            <a:ext cx="9168911" cy="637646"/>
          </a:xfrm>
        </p:spPr>
        <p:txBody>
          <a:bodyPr/>
          <a:lstStyle/>
          <a:p>
            <a:r>
              <a:rPr lang="de-DE"/>
              <a:t>Titelmasterformat durch Klicken bearbeiten</a:t>
            </a:r>
            <a:endParaRPr lang="de-AT"/>
          </a:p>
        </p:txBody>
      </p:sp>
      <p:sp>
        <p:nvSpPr>
          <p:cNvPr id="3" name="Tabellenplatzhalter 2"/>
          <p:cNvSpPr>
            <a:spLocks noGrp="1"/>
          </p:cNvSpPr>
          <p:nvPr>
            <p:ph type="tbl" idx="1"/>
          </p:nvPr>
        </p:nvSpPr>
        <p:spPr>
          <a:xfrm>
            <a:off x="211015" y="952500"/>
            <a:ext cx="8792308" cy="4127500"/>
          </a:xfrm>
        </p:spPr>
        <p:txBody>
          <a:bodyPr/>
          <a:lstStyle/>
          <a:p>
            <a:pPr lvl="0"/>
            <a:endParaRPr lang="de-AT" noProof="0"/>
          </a:p>
        </p:txBody>
      </p:sp>
      <p:sp>
        <p:nvSpPr>
          <p:cNvPr id="4" name="Rectangle 4"/>
          <p:cNvSpPr>
            <a:spLocks noGrp="1" noChangeArrowheads="1"/>
          </p:cNvSpPr>
          <p:nvPr>
            <p:ph type="sldNum" sz="quarter" idx="10"/>
          </p:nvPr>
        </p:nvSpPr>
        <p:spPr>
          <a:ln/>
        </p:spPr>
        <p:txBody>
          <a:bodyPr/>
          <a:lstStyle>
            <a:lvl1pPr>
              <a:defRPr/>
            </a:lvl1pPr>
          </a:lstStyle>
          <a:p>
            <a:pPr>
              <a:defRPr/>
            </a:pPr>
            <a:fld id="{68D06175-52F8-49B5-90C3-71BA839DBE5F}"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18747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641AF7B-D2E9-904C-88D6-42743617BB4E}" type="slidenum">
              <a:rPr lang="de-DE" smtClean="0"/>
              <a:t>‹Nr.›</a:t>
            </a:fld>
            <a:endParaRPr lang="de-DE"/>
          </a:p>
        </p:txBody>
      </p:sp>
      <p:pic>
        <p:nvPicPr>
          <p:cNvPr id="7" name="Bild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11070"/>
            <a:ext cx="7920000" cy="37744"/>
          </a:xfrm>
          <a:prstGeom prst="rect">
            <a:avLst/>
          </a:prstGeom>
        </p:spPr>
      </p:pic>
      <p:pic>
        <p:nvPicPr>
          <p:cNvPr id="8" name="Bild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74457" y="496522"/>
            <a:ext cx="1588789" cy="613817"/>
          </a:xfrm>
          <a:prstGeom prst="rect">
            <a:avLst/>
          </a:prstGeom>
        </p:spPr>
      </p:pic>
      <p:sp>
        <p:nvSpPr>
          <p:cNvPr id="9" name="Textfeld 8"/>
          <p:cNvSpPr txBox="1"/>
          <p:nvPr userDrawn="1"/>
        </p:nvSpPr>
        <p:spPr>
          <a:xfrm>
            <a:off x="7183843" y="5198505"/>
            <a:ext cx="1577098" cy="261610"/>
          </a:xfrm>
          <a:prstGeom prst="rect">
            <a:avLst/>
          </a:prstGeom>
          <a:noFill/>
        </p:spPr>
        <p:txBody>
          <a:bodyPr wrap="square" rtlCol="0">
            <a:spAutoFit/>
          </a:bodyPr>
          <a:lstStyle/>
          <a:p>
            <a:pPr algn="r"/>
            <a:r>
              <a:rPr lang="de-DE" sz="1050" dirty="0" err="1">
                <a:solidFill>
                  <a:srgbClr val="074094"/>
                </a:solidFill>
                <a:latin typeface="Arial"/>
                <a:cs typeface="Arial"/>
              </a:rPr>
              <a:t>www.fh-vie.ac.at</a:t>
            </a:r>
            <a:endParaRPr lang="de-DE" sz="1050" dirty="0">
              <a:solidFill>
                <a:srgbClr val="074094"/>
              </a:solidFill>
              <a:latin typeface="Arial"/>
              <a:cs typeface="Arial"/>
            </a:endParaRPr>
          </a:p>
        </p:txBody>
      </p:sp>
      <p:sp>
        <p:nvSpPr>
          <p:cNvPr id="10" name="Rechteck 9"/>
          <p:cNvSpPr/>
          <p:nvPr userDrawn="1"/>
        </p:nvSpPr>
        <p:spPr>
          <a:xfrm>
            <a:off x="-40537" y="1847151"/>
            <a:ext cx="9241960" cy="3178806"/>
          </a:xfrm>
          <a:prstGeom prst="rect">
            <a:avLst/>
          </a:prstGeom>
          <a:solidFill>
            <a:srgbClr val="0740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sz="quarter" idx="13" hasCustomPrompt="1"/>
          </p:nvPr>
        </p:nvSpPr>
        <p:spPr>
          <a:xfrm>
            <a:off x="457200" y="652413"/>
            <a:ext cx="3786188" cy="915852"/>
          </a:xfrm>
        </p:spPr>
        <p:txBody>
          <a:bodyPr anchor="b">
            <a:normAutofit/>
          </a:bodyPr>
          <a:lstStyle>
            <a:lvl1pPr marL="0" indent="0">
              <a:buNone/>
              <a:defRPr sz="2200" cap="all" baseline="0">
                <a:solidFill>
                  <a:srgbClr val="074094"/>
                </a:solidFill>
                <a:latin typeface="Arial"/>
                <a:cs typeface="Arial"/>
              </a:defRPr>
            </a:lvl1pPr>
          </a:lstStyle>
          <a:p>
            <a:pPr lvl="0"/>
            <a:r>
              <a:rPr lang="de-DE" dirty="0"/>
              <a:t>HEADLINE EINFÜGEN</a:t>
            </a:r>
          </a:p>
        </p:txBody>
      </p:sp>
      <p:sp>
        <p:nvSpPr>
          <p:cNvPr id="11" name="Textplatzhalter 2"/>
          <p:cNvSpPr>
            <a:spLocks noGrp="1"/>
          </p:cNvSpPr>
          <p:nvPr>
            <p:ph type="body" sz="quarter" idx="14" hasCustomPrompt="1"/>
          </p:nvPr>
        </p:nvSpPr>
        <p:spPr>
          <a:xfrm>
            <a:off x="457200" y="2196407"/>
            <a:ext cx="6096000" cy="2316145"/>
          </a:xfrm>
        </p:spPr>
        <p:txBody>
          <a:bodyPr anchor="t">
            <a:normAutofit/>
          </a:bodyPr>
          <a:lstStyle>
            <a:lvl1pPr marL="342900" indent="-342900">
              <a:buFont typeface="Wingdings" charset="2"/>
              <a:buChar char="ü"/>
              <a:defRPr sz="1800" baseline="0">
                <a:solidFill>
                  <a:schemeClr val="bg1"/>
                </a:solidFill>
                <a:latin typeface="Arial"/>
                <a:cs typeface="Arial"/>
              </a:defRPr>
            </a:lvl1pPr>
          </a:lstStyle>
          <a:p>
            <a:pPr lvl="0"/>
            <a:r>
              <a:rPr lang="de-DE" dirty="0"/>
              <a:t>Headline einfügen</a:t>
            </a:r>
          </a:p>
        </p:txBody>
      </p:sp>
    </p:spTree>
    <p:extLst>
      <p:ext uri="{BB962C8B-B14F-4D97-AF65-F5344CB8AC3E}">
        <p14:creationId xmlns:p14="http://schemas.microsoft.com/office/powerpoint/2010/main" val="110912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HL">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641AF7B-D2E9-904C-88D6-42743617BB4E}" type="slidenum">
              <a:rPr lang="de-DE" smtClean="0"/>
              <a:t>‹Nr.›</a:t>
            </a:fld>
            <a:endParaRPr lang="de-DE"/>
          </a:p>
        </p:txBody>
      </p:sp>
      <p:pic>
        <p:nvPicPr>
          <p:cNvPr id="7" name="Bild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11070"/>
            <a:ext cx="7920000" cy="37744"/>
          </a:xfrm>
          <a:prstGeom prst="rect">
            <a:avLst/>
          </a:prstGeom>
        </p:spPr>
      </p:pic>
      <p:pic>
        <p:nvPicPr>
          <p:cNvPr id="8" name="Bild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74457" y="496522"/>
            <a:ext cx="1588789" cy="613817"/>
          </a:xfrm>
          <a:prstGeom prst="rect">
            <a:avLst/>
          </a:prstGeom>
        </p:spPr>
      </p:pic>
      <p:sp>
        <p:nvSpPr>
          <p:cNvPr id="9" name="Textfeld 8"/>
          <p:cNvSpPr txBox="1"/>
          <p:nvPr userDrawn="1"/>
        </p:nvSpPr>
        <p:spPr>
          <a:xfrm>
            <a:off x="7183843" y="5198505"/>
            <a:ext cx="1577098" cy="261610"/>
          </a:xfrm>
          <a:prstGeom prst="rect">
            <a:avLst/>
          </a:prstGeom>
          <a:noFill/>
        </p:spPr>
        <p:txBody>
          <a:bodyPr wrap="square" rtlCol="0">
            <a:spAutoFit/>
          </a:bodyPr>
          <a:lstStyle/>
          <a:p>
            <a:pPr algn="r"/>
            <a:r>
              <a:rPr lang="de-DE" sz="1050" dirty="0" err="1">
                <a:solidFill>
                  <a:srgbClr val="074094"/>
                </a:solidFill>
                <a:latin typeface="Arial"/>
                <a:cs typeface="Arial"/>
              </a:rPr>
              <a:t>www.fh-vie.ac.at</a:t>
            </a:r>
            <a:endParaRPr lang="de-DE" sz="1050" dirty="0">
              <a:solidFill>
                <a:srgbClr val="074094"/>
              </a:solidFill>
              <a:latin typeface="Arial"/>
              <a:cs typeface="Arial"/>
            </a:endParaRPr>
          </a:p>
        </p:txBody>
      </p:sp>
      <p:sp>
        <p:nvSpPr>
          <p:cNvPr id="10" name="Textplatzhalter 2"/>
          <p:cNvSpPr>
            <a:spLocks noGrp="1"/>
          </p:cNvSpPr>
          <p:nvPr>
            <p:ph type="body" sz="quarter" idx="13" hasCustomPrompt="1"/>
          </p:nvPr>
        </p:nvSpPr>
        <p:spPr>
          <a:xfrm>
            <a:off x="457200" y="652413"/>
            <a:ext cx="3786188" cy="915852"/>
          </a:xfrm>
        </p:spPr>
        <p:txBody>
          <a:bodyPr anchor="b">
            <a:normAutofit/>
          </a:bodyPr>
          <a:lstStyle>
            <a:lvl1pPr marL="0" indent="0">
              <a:buNone/>
              <a:defRPr sz="2200" cap="all" baseline="0">
                <a:solidFill>
                  <a:srgbClr val="074094"/>
                </a:solidFill>
                <a:latin typeface="Arial"/>
                <a:cs typeface="Arial"/>
              </a:defRPr>
            </a:lvl1pPr>
          </a:lstStyle>
          <a:p>
            <a:pPr lvl="0"/>
            <a:r>
              <a:rPr lang="de-DE" dirty="0"/>
              <a:t>HEADLINE EINFÜGEN</a:t>
            </a:r>
          </a:p>
        </p:txBody>
      </p:sp>
    </p:spTree>
    <p:extLst>
      <p:ext uri="{BB962C8B-B14F-4D97-AF65-F5344CB8AC3E}">
        <p14:creationId xmlns:p14="http://schemas.microsoft.com/office/powerpoint/2010/main" val="37224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641AF7B-D2E9-904C-88D6-42743617BB4E}" type="slidenum">
              <a:rPr lang="de-DE" smtClean="0"/>
              <a:t>‹Nr.›</a:t>
            </a:fld>
            <a:endParaRPr lang="de-DE"/>
          </a:p>
        </p:txBody>
      </p:sp>
    </p:spTree>
    <p:extLst>
      <p:ext uri="{BB962C8B-B14F-4D97-AF65-F5344CB8AC3E}">
        <p14:creationId xmlns:p14="http://schemas.microsoft.com/office/powerpoint/2010/main" val="174301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7340"/>
            <a:ext cx="7772400" cy="1225021"/>
          </a:xfrm>
        </p:spPr>
        <p:txBody>
          <a:bodyPr/>
          <a:lstStyle>
            <a:lvl1pPr>
              <a:defRPr lang="en-US" sz="4500" kern="1200" cap="all" spc="-83" baseline="0" smtClean="0">
                <a:solidFill>
                  <a:schemeClr val="tx1">
                    <a:lumMod val="50000"/>
                    <a:lumOff val="50000"/>
                  </a:schemeClr>
                </a:solidFill>
                <a:latin typeface="+mj-lt"/>
                <a:ea typeface="+mj-ea"/>
                <a:cs typeface="+mj-cs"/>
              </a:defRPr>
            </a:lvl1pPr>
          </a:lstStyle>
          <a:p>
            <a:r>
              <a:rPr lang="en-US" dirty="0"/>
              <a:t>Click to edit Master title style</a:t>
            </a:r>
            <a:endParaRPr lang="de-AT" dirty="0"/>
          </a:p>
        </p:txBody>
      </p:sp>
      <p:sp>
        <p:nvSpPr>
          <p:cNvPr id="3" name="Subtitle 2"/>
          <p:cNvSpPr>
            <a:spLocks noGrp="1"/>
          </p:cNvSpPr>
          <p:nvPr>
            <p:ph type="subTitle" idx="1"/>
          </p:nvPr>
        </p:nvSpPr>
        <p:spPr>
          <a:xfrm>
            <a:off x="1371600" y="3137193"/>
            <a:ext cx="6400800" cy="1460500"/>
          </a:xfrm>
        </p:spPr>
        <p:txBody>
          <a:bodyPr/>
          <a:lstStyle>
            <a:lvl1pPr marL="0" indent="0" algn="ctr">
              <a:buNone/>
              <a:defRPr lang="en-US" sz="2000" kern="1200" smtClean="0">
                <a:solidFill>
                  <a:schemeClr val="tx1">
                    <a:lumMod val="75000"/>
                    <a:lumOff val="25000"/>
                  </a:schemeClr>
                </a:solidFill>
                <a:latin typeface="+mn-lt"/>
                <a:ea typeface="+mn-ea"/>
                <a:cs typeface="+mn-cs"/>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dirty="0"/>
              <a:t>Click to edit Master subtitle style</a:t>
            </a:r>
            <a:endParaRPr lang="de-AT" dirty="0"/>
          </a:p>
        </p:txBody>
      </p:sp>
      <p:sp>
        <p:nvSpPr>
          <p:cNvPr id="4" name="Date Placeholder 3"/>
          <p:cNvSpPr>
            <a:spLocks noGrp="1"/>
          </p:cNvSpPr>
          <p:nvPr>
            <p:ph type="dt" sz="half" idx="10"/>
          </p:nvPr>
        </p:nvSpPr>
        <p:spPr/>
        <p:txBody>
          <a:bodyPr/>
          <a:lstStyle/>
          <a:p>
            <a:fld id="{2420A945-DE7A-412C-AA2C-5248D6F31DDF}" type="datetime7">
              <a:rPr lang="de-DE" smtClean="0"/>
              <a:t>Jul-19</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‹Nr.›</a:t>
            </a:fld>
            <a:endParaRPr lang="de-AT" dirty="0"/>
          </a:p>
        </p:txBody>
      </p:sp>
    </p:spTree>
    <p:extLst>
      <p:ext uri="{BB962C8B-B14F-4D97-AF65-F5344CB8AC3E}">
        <p14:creationId xmlns:p14="http://schemas.microsoft.com/office/powerpoint/2010/main" val="144136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75355"/>
            <a:ext cx="7772400" cy="1225021"/>
          </a:xfrm>
        </p:spPr>
        <p:txBody>
          <a:bodyPr/>
          <a:lstStyle/>
          <a:p>
            <a:r>
              <a:rPr lang="de-DE"/>
              <a:t>Titelmasterformat durch Klicken bearbeiten</a:t>
            </a:r>
          </a:p>
        </p:txBody>
      </p:sp>
      <p:sp>
        <p:nvSpPr>
          <p:cNvPr id="3" name="Untertitel 2"/>
          <p:cNvSpPr>
            <a:spLocks noGrp="1"/>
          </p:cNvSpPr>
          <p:nvPr>
            <p:ph type="subTitle" idx="1"/>
          </p:nvPr>
        </p:nvSpPr>
        <p:spPr>
          <a:xfrm>
            <a:off x="1371600" y="3238500"/>
            <a:ext cx="6400800" cy="1460500"/>
          </a:xfrm>
        </p:spPr>
        <p:txBody>
          <a:bodyPr/>
          <a:lstStyle>
            <a:lvl1pPr marL="0" indent="0" algn="ctr">
              <a:buNone/>
              <a:defRPr/>
            </a:lvl1pPr>
            <a:lvl2pPr marL="405216" indent="0" algn="ctr">
              <a:buNone/>
              <a:defRPr/>
            </a:lvl2pPr>
            <a:lvl3pPr marL="810433" indent="0" algn="ctr">
              <a:buNone/>
              <a:defRPr/>
            </a:lvl3pPr>
            <a:lvl4pPr marL="1215649" indent="0" algn="ctr">
              <a:buNone/>
              <a:defRPr/>
            </a:lvl4pPr>
            <a:lvl5pPr marL="1620865" indent="0" algn="ctr">
              <a:buNone/>
              <a:defRPr/>
            </a:lvl5pPr>
            <a:lvl6pPr marL="2026082" indent="0" algn="ctr">
              <a:buNone/>
              <a:defRPr/>
            </a:lvl6pPr>
            <a:lvl7pPr marL="2431298" indent="0" algn="ctr">
              <a:buNone/>
              <a:defRPr/>
            </a:lvl7pPr>
            <a:lvl8pPr marL="2836515" indent="0" algn="ctr">
              <a:buNone/>
              <a:defRPr/>
            </a:lvl8pPr>
            <a:lvl9pPr marL="3241731" indent="0" algn="ctr">
              <a:buNone/>
              <a:defRPr/>
            </a:lvl9pPr>
          </a:lstStyle>
          <a:p>
            <a:r>
              <a:rPr lang="de-DE"/>
              <a:t>Formatvorlage des Untertitelmasters durch Klicken bearbeiten</a:t>
            </a:r>
          </a:p>
        </p:txBody>
      </p:sp>
      <p:sp>
        <p:nvSpPr>
          <p:cNvPr id="4" name="Rectangle 4"/>
          <p:cNvSpPr>
            <a:spLocks noGrp="1" noChangeArrowheads="1"/>
          </p:cNvSpPr>
          <p:nvPr>
            <p:ph type="sldNum" sz="quarter" idx="10"/>
          </p:nvPr>
        </p:nvSpPr>
        <p:spPr>
          <a:ln/>
        </p:spPr>
        <p:txBody>
          <a:bodyPr/>
          <a:lstStyle>
            <a:lvl1pPr>
              <a:defRPr/>
            </a:lvl1pPr>
          </a:lstStyle>
          <a:p>
            <a:pPr>
              <a:defRPr/>
            </a:pPr>
            <a:fld id="{D676EC4F-F0DA-4B0D-9A19-868BE66DCEAC}"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112130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sldNum" sz="quarter" idx="10"/>
          </p:nvPr>
        </p:nvSpPr>
        <p:spPr>
          <a:ln/>
        </p:spPr>
        <p:txBody>
          <a:bodyPr/>
          <a:lstStyle>
            <a:lvl1pPr>
              <a:defRPr/>
            </a:lvl1pPr>
          </a:lstStyle>
          <a:p>
            <a:pPr>
              <a:defRPr/>
            </a:pPr>
            <a:fld id="{532A8248-E65F-4AA4-9B6E-7704D6B1631D}"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266827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435" y="3672417"/>
            <a:ext cx="7772400" cy="1135063"/>
          </a:xfrm>
        </p:spPr>
        <p:txBody>
          <a:bodyPr anchor="t"/>
          <a:lstStyle>
            <a:lvl1pPr algn="l">
              <a:defRPr sz="3500" b="1" cap="all"/>
            </a:lvl1pPr>
          </a:lstStyle>
          <a:p>
            <a:r>
              <a:rPr lang="de-DE"/>
              <a:t>Titelmasterformat durch Klicken bearbeiten</a:t>
            </a:r>
          </a:p>
        </p:txBody>
      </p:sp>
      <p:sp>
        <p:nvSpPr>
          <p:cNvPr id="3" name="Textplatzhalter 2"/>
          <p:cNvSpPr>
            <a:spLocks noGrp="1"/>
          </p:cNvSpPr>
          <p:nvPr>
            <p:ph type="body" idx="1"/>
          </p:nvPr>
        </p:nvSpPr>
        <p:spPr>
          <a:xfrm>
            <a:off x="722435" y="2422261"/>
            <a:ext cx="7772400" cy="1250156"/>
          </a:xfrm>
        </p:spPr>
        <p:txBody>
          <a:bodyPr anchor="b"/>
          <a:lstStyle>
            <a:lvl1pPr marL="0" indent="0">
              <a:buNone/>
              <a:defRPr sz="1800"/>
            </a:lvl1pPr>
            <a:lvl2pPr marL="405216" indent="0">
              <a:buNone/>
              <a:defRPr sz="1600"/>
            </a:lvl2pPr>
            <a:lvl3pPr marL="810433" indent="0">
              <a:buNone/>
              <a:defRPr sz="1400"/>
            </a:lvl3pPr>
            <a:lvl4pPr marL="1215649" indent="0">
              <a:buNone/>
              <a:defRPr sz="1200"/>
            </a:lvl4pPr>
            <a:lvl5pPr marL="1620865" indent="0">
              <a:buNone/>
              <a:defRPr sz="1200"/>
            </a:lvl5pPr>
            <a:lvl6pPr marL="2026082" indent="0">
              <a:buNone/>
              <a:defRPr sz="1200"/>
            </a:lvl6pPr>
            <a:lvl7pPr marL="2431298" indent="0">
              <a:buNone/>
              <a:defRPr sz="1200"/>
            </a:lvl7pPr>
            <a:lvl8pPr marL="2836515" indent="0">
              <a:buNone/>
              <a:defRPr sz="1200"/>
            </a:lvl8pPr>
            <a:lvl9pPr marL="3241731" indent="0">
              <a:buNone/>
              <a:defRPr sz="1200"/>
            </a:lvl9pPr>
          </a:lstStyle>
          <a:p>
            <a:pPr lvl="0"/>
            <a:r>
              <a:rPr lang="de-DE"/>
              <a:t>Textmasterformate durch Klicken bearbeiten</a:t>
            </a:r>
          </a:p>
        </p:txBody>
      </p:sp>
      <p:sp>
        <p:nvSpPr>
          <p:cNvPr id="4" name="Rectangle 4"/>
          <p:cNvSpPr>
            <a:spLocks noGrp="1" noChangeArrowheads="1"/>
          </p:cNvSpPr>
          <p:nvPr>
            <p:ph type="sldNum" sz="quarter" idx="10"/>
          </p:nvPr>
        </p:nvSpPr>
        <p:spPr>
          <a:ln/>
        </p:spPr>
        <p:txBody>
          <a:bodyPr/>
          <a:lstStyle>
            <a:lvl1pPr>
              <a:defRPr/>
            </a:lvl1pPr>
          </a:lstStyle>
          <a:p>
            <a:pPr>
              <a:defRPr/>
            </a:pPr>
            <a:fld id="{7D2EA2C9-088B-4760-AD2E-485B74A9F443}"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83589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11016" y="952500"/>
            <a:ext cx="4325815" cy="412750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77508" y="952500"/>
            <a:ext cx="4325815" cy="412750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sldNum" sz="quarter" idx="10"/>
          </p:nvPr>
        </p:nvSpPr>
        <p:spPr>
          <a:ln/>
        </p:spPr>
        <p:txBody>
          <a:bodyPr/>
          <a:lstStyle>
            <a:lvl1pPr>
              <a:defRPr/>
            </a:lvl1pPr>
          </a:lstStyle>
          <a:p>
            <a:pPr>
              <a:defRPr/>
            </a:pPr>
            <a:fld id="{F9C391E8-EA2D-4BC3-9DA5-1E6C68D25CB5}"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575944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de-AT"/>
              <a:t>Mastertitelformat bearbeiten</a:t>
            </a:r>
            <a:endParaRPr lang="de-DE"/>
          </a:p>
        </p:txBody>
      </p:sp>
      <p:sp>
        <p:nvSpPr>
          <p:cNvPr id="3" name="Textplatzhalt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41AF7B-D2E9-904C-88D6-42743617BB4E}" type="slidenum">
              <a:rPr lang="de-DE" smtClean="0"/>
              <a:t>‹Nr.›</a:t>
            </a:fld>
            <a:endParaRPr lang="de-DE"/>
          </a:p>
        </p:txBody>
      </p:sp>
    </p:spTree>
    <p:extLst>
      <p:ext uri="{BB962C8B-B14F-4D97-AF65-F5344CB8AC3E}">
        <p14:creationId xmlns:p14="http://schemas.microsoft.com/office/powerpoint/2010/main" val="1458697219"/>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50" r:id="rId3"/>
    <p:sldLayoutId id="2147483655" r:id="rId4"/>
    <p:sldLayoutId id="2147483692"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259" y="-7937"/>
            <a:ext cx="9168911" cy="637646"/>
          </a:xfrm>
          <a:prstGeom prst="rect">
            <a:avLst/>
          </a:prstGeom>
          <a:gradFill rotWithShape="1">
            <a:gsLst>
              <a:gs pos="0">
                <a:srgbClr val="D9F1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07394" tIns="31907" rIns="15953" bIns="31907" numCol="1" anchor="ctr" anchorCtr="0" compatLnSpc="1">
            <a:prstTxWarp prst="textNoShape">
              <a:avLst/>
            </a:prstTxWarp>
          </a:bodyPr>
          <a:lstStyle/>
          <a:p>
            <a:pPr lvl="0"/>
            <a:r>
              <a:rPr lang="en-US"/>
              <a:t>Hier klicken, um Master-Titelformat zu bearbeiten.</a:t>
            </a:r>
          </a:p>
        </p:txBody>
      </p:sp>
      <p:sp>
        <p:nvSpPr>
          <p:cNvPr id="1027" name="Rectangle 3"/>
          <p:cNvSpPr>
            <a:spLocks noGrp="1" noChangeArrowheads="1"/>
          </p:cNvSpPr>
          <p:nvPr>
            <p:ph type="body" idx="1"/>
          </p:nvPr>
        </p:nvSpPr>
        <p:spPr bwMode="auto">
          <a:xfrm>
            <a:off x="211015" y="952500"/>
            <a:ext cx="8792308"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953" tIns="9572" rIns="15953" bIns="9572" numCol="1" anchor="t" anchorCtr="0" compatLnSpc="1">
            <a:prstTxWarp prst="textNoShape">
              <a:avLst/>
            </a:prstTxWarp>
          </a:bodyPr>
          <a:lstStyle/>
          <a:p>
            <a:pPr lvl="0"/>
            <a:r>
              <a:rPr lang="en-US"/>
              <a:t>Hier klicken, um Master-Textformat zu bearbeiten.</a:t>
            </a:r>
          </a:p>
          <a:p>
            <a:pPr lvl="1"/>
            <a:r>
              <a:rPr lang="en-US"/>
              <a:t>Zweite Ebene</a:t>
            </a:r>
          </a:p>
          <a:p>
            <a:pPr lvl="2"/>
            <a:r>
              <a:rPr lang="en-US"/>
              <a:t>Dritte Ebene</a:t>
            </a:r>
          </a:p>
          <a:p>
            <a:pPr lvl="3"/>
            <a:r>
              <a:rPr lang="en-US"/>
              <a:t>Vierte Ebene</a:t>
            </a:r>
          </a:p>
          <a:p>
            <a:pPr lvl="4"/>
            <a:r>
              <a:rPr lang="en-US"/>
              <a:t>Fünfte Ebene</a:t>
            </a:r>
          </a:p>
        </p:txBody>
      </p:sp>
      <p:sp>
        <p:nvSpPr>
          <p:cNvPr id="968708" name="Rectangle 4"/>
          <p:cNvSpPr>
            <a:spLocks noGrp="1" noChangeArrowheads="1"/>
          </p:cNvSpPr>
          <p:nvPr>
            <p:ph type="sldNum" sz="quarter" idx="4"/>
          </p:nvPr>
        </p:nvSpPr>
        <p:spPr bwMode="auto">
          <a:xfrm>
            <a:off x="8370277" y="5461000"/>
            <a:ext cx="638908" cy="190500"/>
          </a:xfrm>
          <a:prstGeom prst="rect">
            <a:avLst/>
          </a:prstGeom>
          <a:noFill/>
          <a:ln w="9525">
            <a:noFill/>
            <a:miter lim="800000"/>
            <a:headEnd/>
            <a:tailEnd/>
          </a:ln>
          <a:effectLst/>
        </p:spPr>
        <p:txBody>
          <a:bodyPr vert="horz" wrap="square" lIns="15953" tIns="9572" rIns="15953" bIns="9572" numCol="1" anchor="t" anchorCtr="0" compatLnSpc="1">
            <a:prstTxWarp prst="textNoShape">
              <a:avLst/>
            </a:prstTxWarp>
          </a:bodyPr>
          <a:lstStyle>
            <a:lvl1pPr algn="r">
              <a:defRPr sz="900" b="1" i="1"/>
            </a:lvl1pPr>
          </a:lstStyle>
          <a:p>
            <a:pPr defTabSz="914400" eaLnBrk="0" fontAlgn="base" hangingPunct="0">
              <a:spcBef>
                <a:spcPct val="0"/>
              </a:spcBef>
              <a:spcAft>
                <a:spcPct val="0"/>
              </a:spcAft>
              <a:defRPr/>
            </a:pPr>
            <a:fld id="{2313023E-52B3-416A-8F08-4D2639BECEE4}" type="slidenum">
              <a:rPr lang="en-US" smtClean="0">
                <a:solidFill>
                  <a:srgbClr val="000000"/>
                </a:solidFill>
              </a:rPr>
              <a:pPr defTabSz="914400" eaLnBrk="0" fontAlgn="base" hangingPunct="0">
                <a:spcBef>
                  <a:spcPct val="0"/>
                </a:spcBef>
                <a:spcAft>
                  <a:spcPct val="0"/>
                </a:spcAft>
                <a:defRPr/>
              </a:pPr>
              <a:t>‹Nr.›</a:t>
            </a:fld>
            <a:endParaRPr lang="en-US" dirty="0">
              <a:solidFill>
                <a:srgbClr val="000000"/>
              </a:solidFill>
            </a:endParaRPr>
          </a:p>
        </p:txBody>
      </p:sp>
    </p:spTree>
    <p:extLst>
      <p:ext uri="{BB962C8B-B14F-4D97-AF65-F5344CB8AC3E}">
        <p14:creationId xmlns:p14="http://schemas.microsoft.com/office/powerpoint/2010/main" val="25954659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sldNum="0" hdr="0" ftr="0" dt="0"/>
  <p:txStyles>
    <p:titleStyle>
      <a:lvl1pPr algn="l" rtl="0" eaLnBrk="0" fontAlgn="base" hangingPunct="0">
        <a:spcBef>
          <a:spcPct val="0"/>
        </a:spcBef>
        <a:spcAft>
          <a:spcPct val="0"/>
        </a:spcAft>
        <a:defRPr sz="2100" b="1">
          <a:solidFill>
            <a:srgbClr val="000066"/>
          </a:solidFill>
          <a:latin typeface="+mj-lt"/>
          <a:ea typeface="+mj-ea"/>
          <a:cs typeface="+mj-cs"/>
        </a:defRPr>
      </a:lvl1pPr>
      <a:lvl2pPr algn="l" rtl="0" eaLnBrk="0" fontAlgn="base" hangingPunct="0">
        <a:spcBef>
          <a:spcPct val="0"/>
        </a:spcBef>
        <a:spcAft>
          <a:spcPct val="0"/>
        </a:spcAft>
        <a:defRPr sz="2100" b="1">
          <a:solidFill>
            <a:srgbClr val="000066"/>
          </a:solidFill>
          <a:latin typeface="Arial" charset="0"/>
        </a:defRPr>
      </a:lvl2pPr>
      <a:lvl3pPr algn="l" rtl="0" eaLnBrk="0" fontAlgn="base" hangingPunct="0">
        <a:spcBef>
          <a:spcPct val="0"/>
        </a:spcBef>
        <a:spcAft>
          <a:spcPct val="0"/>
        </a:spcAft>
        <a:defRPr sz="2100" b="1">
          <a:solidFill>
            <a:srgbClr val="000066"/>
          </a:solidFill>
          <a:latin typeface="Arial" charset="0"/>
        </a:defRPr>
      </a:lvl3pPr>
      <a:lvl4pPr algn="l" rtl="0" eaLnBrk="0" fontAlgn="base" hangingPunct="0">
        <a:spcBef>
          <a:spcPct val="0"/>
        </a:spcBef>
        <a:spcAft>
          <a:spcPct val="0"/>
        </a:spcAft>
        <a:defRPr sz="2100" b="1">
          <a:solidFill>
            <a:srgbClr val="000066"/>
          </a:solidFill>
          <a:latin typeface="Arial" charset="0"/>
        </a:defRPr>
      </a:lvl4pPr>
      <a:lvl5pPr algn="l" rtl="0" eaLnBrk="0" fontAlgn="base" hangingPunct="0">
        <a:spcBef>
          <a:spcPct val="0"/>
        </a:spcBef>
        <a:spcAft>
          <a:spcPct val="0"/>
        </a:spcAft>
        <a:defRPr sz="2100" b="1">
          <a:solidFill>
            <a:srgbClr val="000066"/>
          </a:solidFill>
          <a:latin typeface="Arial" charset="0"/>
        </a:defRPr>
      </a:lvl5pPr>
      <a:lvl6pPr marL="405216" algn="l" rtl="0" fontAlgn="base">
        <a:spcBef>
          <a:spcPct val="0"/>
        </a:spcBef>
        <a:spcAft>
          <a:spcPct val="0"/>
        </a:spcAft>
        <a:defRPr sz="2100" b="1">
          <a:solidFill>
            <a:srgbClr val="000066"/>
          </a:solidFill>
          <a:latin typeface="Arial" charset="0"/>
        </a:defRPr>
      </a:lvl6pPr>
      <a:lvl7pPr marL="810433" algn="l" rtl="0" fontAlgn="base">
        <a:spcBef>
          <a:spcPct val="0"/>
        </a:spcBef>
        <a:spcAft>
          <a:spcPct val="0"/>
        </a:spcAft>
        <a:defRPr sz="2100" b="1">
          <a:solidFill>
            <a:srgbClr val="000066"/>
          </a:solidFill>
          <a:latin typeface="Arial" charset="0"/>
        </a:defRPr>
      </a:lvl7pPr>
      <a:lvl8pPr marL="1215649" algn="l" rtl="0" fontAlgn="base">
        <a:spcBef>
          <a:spcPct val="0"/>
        </a:spcBef>
        <a:spcAft>
          <a:spcPct val="0"/>
        </a:spcAft>
        <a:defRPr sz="2100" b="1">
          <a:solidFill>
            <a:srgbClr val="000066"/>
          </a:solidFill>
          <a:latin typeface="Arial" charset="0"/>
        </a:defRPr>
      </a:lvl8pPr>
      <a:lvl9pPr marL="1620865" algn="l" rtl="0" fontAlgn="base">
        <a:spcBef>
          <a:spcPct val="0"/>
        </a:spcBef>
        <a:spcAft>
          <a:spcPct val="0"/>
        </a:spcAft>
        <a:defRPr sz="2100" b="1">
          <a:solidFill>
            <a:srgbClr val="000066"/>
          </a:solidFill>
          <a:latin typeface="Arial" charset="0"/>
        </a:defRPr>
      </a:lvl9pPr>
    </p:titleStyle>
    <p:bodyStyle>
      <a:lvl1pPr marL="302506" indent="-302506" algn="just" rtl="0" eaLnBrk="0" fontAlgn="base" hangingPunct="0">
        <a:spcBef>
          <a:spcPct val="0"/>
        </a:spcBef>
        <a:spcAft>
          <a:spcPct val="30000"/>
        </a:spcAft>
        <a:buSzPct val="75000"/>
        <a:buFont typeface="Monotype Sorts" pitchFamily="2" charset="2"/>
        <a:buChar char="q"/>
        <a:defRPr sz="2100">
          <a:solidFill>
            <a:schemeClr val="tx1"/>
          </a:solidFill>
          <a:latin typeface="+mn-lt"/>
          <a:ea typeface="+mn-ea"/>
          <a:cs typeface="+mn-cs"/>
        </a:defRPr>
      </a:lvl1pPr>
      <a:lvl2pPr marL="657070" indent="-251854" algn="just" rtl="0" eaLnBrk="0" fontAlgn="base" hangingPunct="0">
        <a:spcBef>
          <a:spcPct val="0"/>
        </a:spcBef>
        <a:spcAft>
          <a:spcPct val="30000"/>
        </a:spcAft>
        <a:buChar char="•"/>
        <a:defRPr sz="1900">
          <a:solidFill>
            <a:schemeClr val="tx1"/>
          </a:solidFill>
          <a:latin typeface="+mn-lt"/>
        </a:defRPr>
      </a:lvl2pPr>
      <a:lvl3pPr marL="1011634" indent="-201202" algn="just" rtl="0" eaLnBrk="0" fontAlgn="base" hangingPunct="0">
        <a:spcBef>
          <a:spcPct val="0"/>
        </a:spcBef>
        <a:spcAft>
          <a:spcPct val="30000"/>
        </a:spcAft>
        <a:buChar char="–"/>
        <a:defRPr sz="1800">
          <a:solidFill>
            <a:schemeClr val="tx1"/>
          </a:solidFill>
          <a:latin typeface="+mn-lt"/>
        </a:defRPr>
      </a:lvl3pPr>
      <a:lvl4pPr marL="1416851" indent="-201202" algn="just" rtl="0" eaLnBrk="0" fontAlgn="base" hangingPunct="0">
        <a:spcBef>
          <a:spcPct val="0"/>
        </a:spcBef>
        <a:spcAft>
          <a:spcPct val="30000"/>
        </a:spcAft>
        <a:buChar char="–"/>
        <a:defRPr>
          <a:solidFill>
            <a:schemeClr val="tx1"/>
          </a:solidFill>
          <a:latin typeface="+mn-lt"/>
        </a:defRPr>
      </a:lvl4pPr>
      <a:lvl5pPr marL="1822067" indent="-201202" algn="just" rtl="0" eaLnBrk="0" fontAlgn="base" hangingPunct="0">
        <a:spcBef>
          <a:spcPct val="0"/>
        </a:spcBef>
        <a:spcAft>
          <a:spcPct val="30000"/>
        </a:spcAft>
        <a:buChar char="»"/>
        <a:defRPr sz="1400">
          <a:solidFill>
            <a:schemeClr val="tx1"/>
          </a:solidFill>
          <a:latin typeface="+mn-lt"/>
        </a:defRPr>
      </a:lvl5pPr>
      <a:lvl6pPr marL="2228690" indent="-202608" algn="just" rtl="0" fontAlgn="base">
        <a:spcBef>
          <a:spcPct val="0"/>
        </a:spcBef>
        <a:spcAft>
          <a:spcPct val="30000"/>
        </a:spcAft>
        <a:buChar char="»"/>
        <a:defRPr sz="1400">
          <a:solidFill>
            <a:schemeClr val="tx1"/>
          </a:solidFill>
          <a:latin typeface="+mn-lt"/>
        </a:defRPr>
      </a:lvl6pPr>
      <a:lvl7pPr marL="2633906" indent="-202608" algn="just" rtl="0" fontAlgn="base">
        <a:spcBef>
          <a:spcPct val="0"/>
        </a:spcBef>
        <a:spcAft>
          <a:spcPct val="30000"/>
        </a:spcAft>
        <a:buChar char="»"/>
        <a:defRPr sz="1400">
          <a:solidFill>
            <a:schemeClr val="tx1"/>
          </a:solidFill>
          <a:latin typeface="+mn-lt"/>
        </a:defRPr>
      </a:lvl7pPr>
      <a:lvl8pPr marL="3039123" indent="-202608" algn="just" rtl="0" fontAlgn="base">
        <a:spcBef>
          <a:spcPct val="0"/>
        </a:spcBef>
        <a:spcAft>
          <a:spcPct val="30000"/>
        </a:spcAft>
        <a:buChar char="»"/>
        <a:defRPr sz="1400">
          <a:solidFill>
            <a:schemeClr val="tx1"/>
          </a:solidFill>
          <a:latin typeface="+mn-lt"/>
        </a:defRPr>
      </a:lvl8pPr>
      <a:lvl9pPr marL="3444339" indent="-202608" algn="just" rtl="0" fontAlgn="base">
        <a:spcBef>
          <a:spcPct val="0"/>
        </a:spcBef>
        <a:spcAft>
          <a:spcPct val="30000"/>
        </a:spcAft>
        <a:buChar char="»"/>
        <a:defRPr sz="1400">
          <a:solidFill>
            <a:schemeClr val="tx1"/>
          </a:solidFill>
          <a:latin typeface="+mn-lt"/>
        </a:defRPr>
      </a:lvl9pPr>
    </p:bodyStyle>
    <p:otherStyle>
      <a:defPPr>
        <a:defRPr lang="de-DE"/>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derstandard.at/2000098065468/Blick-in-die-Zukunft-Unser-Leben-im-Jahr-205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youtube.com/watch?v=VE0lPTfsBo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youtube.com/watch?v=VE0lPTfsBo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youtube.com/watch?v=VE0lPTfsBo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41630" y="2244989"/>
            <a:ext cx="6510300" cy="1225021"/>
          </a:xfrm>
        </p:spPr>
        <p:txBody>
          <a:bodyPr>
            <a:normAutofit/>
          </a:bodyPr>
          <a:lstStyle/>
          <a:p>
            <a:r>
              <a:rPr lang="de-AT" sz="2667" b="1" cap="none" dirty="0">
                <a:solidFill>
                  <a:schemeClr val="tx1"/>
                </a:solidFill>
              </a:rPr>
              <a:t>ÜBUNG </a:t>
            </a:r>
            <a:br>
              <a:rPr lang="de-AT" sz="2667" b="1" cap="none" dirty="0">
                <a:solidFill>
                  <a:schemeClr val="tx1"/>
                </a:solidFill>
              </a:rPr>
            </a:br>
            <a:r>
              <a:rPr lang="de-AT" sz="2667" b="1" cap="none" dirty="0">
                <a:solidFill>
                  <a:schemeClr val="tx1"/>
                </a:solidFill>
              </a:rPr>
              <a:t>Unser Leben im Jahr 2050</a:t>
            </a:r>
          </a:p>
        </p:txBody>
      </p:sp>
      <p:pic>
        <p:nvPicPr>
          <p:cNvPr id="10" name="Picture 2" descr="Y:\Cluster UNW\09_KB Verkehrslogistik\Realisierung\REWWay\RETrans\0_Projektmanagement und Koordinierung\Logo\RETran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68722" y="851009"/>
            <a:ext cx="3206555" cy="8218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Users\p41662\AppData\Local\Microsoft\Windows\Temporary Internet Files\Content.Outlook\VDWGJMU4\RZ-Logo-Logistikum-hoch-cmyk-2000x2000px.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1813" y="4269889"/>
            <a:ext cx="1282760" cy="1256224"/>
          </a:xfrm>
          <a:prstGeom prst="rect">
            <a:avLst/>
          </a:prstGeom>
          <a:noFill/>
        </p:spPr>
      </p:pic>
      <p:pic>
        <p:nvPicPr>
          <p:cNvPr id="11" name="Grafik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1630" y="4612208"/>
            <a:ext cx="1560173" cy="753005"/>
          </a:xfrm>
          <a:prstGeom prst="rect">
            <a:avLst/>
          </a:prstGeom>
        </p:spPr>
      </p:pic>
      <p:pic>
        <p:nvPicPr>
          <p:cNvPr id="2" name="Grafik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54593" y="4614175"/>
            <a:ext cx="2009800" cy="751039"/>
          </a:xfrm>
          <a:prstGeom prst="rect">
            <a:avLst/>
          </a:prstGeom>
        </p:spPr>
      </p:pic>
      <p:pic>
        <p:nvPicPr>
          <p:cNvPr id="4" name="Grafik 3">
            <a:extLst>
              <a:ext uri="{FF2B5EF4-FFF2-40B4-BE49-F238E27FC236}">
                <a16:creationId xmlns:a16="http://schemas.microsoft.com/office/drawing/2014/main" id="{2B16B44F-68CD-4F2E-B469-66ECE3C71D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7982" y="4331075"/>
            <a:ext cx="1700775" cy="1133850"/>
          </a:xfrm>
          <a:prstGeom prst="rect">
            <a:avLst/>
          </a:prstGeom>
        </p:spPr>
      </p:pic>
    </p:spTree>
    <p:extLst>
      <p:ext uri="{BB962C8B-B14F-4D97-AF65-F5344CB8AC3E}">
        <p14:creationId xmlns:p14="http://schemas.microsoft.com/office/powerpoint/2010/main" val="264683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Y:\Cluster UNW\09_KB Verkehrslogistik\Realisierung\REWWay\RETrans\0_Projektmanagement und Koordinierung\Logo\RETran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7240" y="408843"/>
            <a:ext cx="1315632" cy="33722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a:extLst>
              <a:ext uri="{FF2B5EF4-FFF2-40B4-BE49-F238E27FC236}">
                <a16:creationId xmlns:a16="http://schemas.microsoft.com/office/drawing/2014/main" id="{882A8A5D-DB97-4801-9D64-FCE4532E129B}"/>
              </a:ext>
            </a:extLst>
          </p:cNvPr>
          <p:cNvSpPr txBox="1">
            <a:spLocks noChangeArrowheads="1"/>
          </p:cNvSpPr>
          <p:nvPr/>
        </p:nvSpPr>
        <p:spPr>
          <a:xfrm>
            <a:off x="827089" y="216958"/>
            <a:ext cx="5761037" cy="72099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AT" sz="2800" b="1" dirty="0"/>
              <a:t>INFORMATIONSBLATT ÜBUNG </a:t>
            </a:r>
            <a:br>
              <a:rPr lang="de-AT" sz="2800" b="1" dirty="0"/>
            </a:br>
            <a:r>
              <a:rPr lang="de-AT" sz="2800" b="1" dirty="0"/>
              <a:t>Unser Leben im Jahr 2050</a:t>
            </a:r>
            <a:endParaRPr lang="de-DE" altLang="de-DE" sz="2800" b="1" dirty="0"/>
          </a:p>
        </p:txBody>
      </p:sp>
      <p:sp>
        <p:nvSpPr>
          <p:cNvPr id="2" name="Textfeld 1">
            <a:extLst>
              <a:ext uri="{FF2B5EF4-FFF2-40B4-BE49-F238E27FC236}">
                <a16:creationId xmlns:a16="http://schemas.microsoft.com/office/drawing/2014/main" id="{E829F40B-45DA-48FF-AA8D-CE796BED0D57}"/>
              </a:ext>
            </a:extLst>
          </p:cNvPr>
          <p:cNvSpPr txBox="1"/>
          <p:nvPr/>
        </p:nvSpPr>
        <p:spPr>
          <a:xfrm>
            <a:off x="827089" y="1219200"/>
            <a:ext cx="7725783" cy="4524315"/>
          </a:xfrm>
          <a:prstGeom prst="rect">
            <a:avLst/>
          </a:prstGeom>
          <a:noFill/>
        </p:spPr>
        <p:txBody>
          <a:bodyPr wrap="square" rtlCol="0">
            <a:spAutoFit/>
          </a:bodyPr>
          <a:lstStyle/>
          <a:p>
            <a:pPr algn="just"/>
            <a:r>
              <a:rPr lang="de-DE" sz="1600" dirty="0"/>
              <a:t>Diese Übung behandelt die Thematik „Mobilität der Zukunft“ und soll die Schülerinnen und Schüler für das Thema motivieren bzw. aktivieren. Je nach </a:t>
            </a:r>
            <a:r>
              <a:rPr lang="de-DE" sz="1600" dirty="0" err="1"/>
              <a:t>Beamer</a:t>
            </a:r>
            <a:r>
              <a:rPr lang="de-DE" sz="1600" dirty="0"/>
              <a:t>-Verfügbarkeit (oder auch in Kombination) kann die Übung mit den Power Point Folien oder einem Arbeitsblatt den Schülerinnen und Schülern zur Verfügung gestellt werden.</a:t>
            </a:r>
          </a:p>
          <a:p>
            <a:pPr algn="just"/>
            <a:endParaRPr lang="de-DE" sz="1600" dirty="0"/>
          </a:p>
          <a:p>
            <a:pPr algn="just"/>
            <a:r>
              <a:rPr lang="de-DE" sz="1600" dirty="0"/>
              <a:t>Die Übung basiert auf einem Bericht in der Tageszeitung </a:t>
            </a:r>
            <a:r>
              <a:rPr lang="de-DE" sz="1600" dirty="0" err="1"/>
              <a:t>DerStandard</a:t>
            </a:r>
            <a:r>
              <a:rPr lang="de-DE" sz="1600" dirty="0"/>
              <a:t> vom 16. Februar 2019 unter dem Motto „Zukunft ist wissen plus Fantasie“. Wie unser Leben im Jahr 2050 in den Bereichen Klima, Energie, Essen, Wohnen, Medizin, Körper, Bildung, Arbeit und Verkehr aussehen wird, behandelt der Artikel unter: </a:t>
            </a:r>
            <a:r>
              <a:rPr lang="de-DE" sz="1600" dirty="0">
                <a:hlinkClick r:id="rId4"/>
              </a:rPr>
              <a:t>https://derstandard.at/2000098065468/Blick-in-die-Zukunft-Unser-Leben-im-Jahr-2050</a:t>
            </a:r>
            <a:r>
              <a:rPr lang="de-DE" sz="1600" dirty="0"/>
              <a:t>.</a:t>
            </a:r>
          </a:p>
          <a:p>
            <a:pPr algn="just"/>
            <a:endParaRPr lang="de-DE" sz="1600" dirty="0"/>
          </a:p>
          <a:p>
            <a:pPr algn="just"/>
            <a:r>
              <a:rPr lang="de-DE" sz="1600" dirty="0"/>
              <a:t>Die Lehrperson präsentiert die Folien bzw. teilt das Arbeitsblatt aus. Die Schülerinnen und Schüler bilden Gruppen und erarbeiten eine gemeinsame Vorstellung, wie Güterverkehr und Personenverkehr im Jahr 2050 durchgeführt werden. Diese wird auf einem Flipchart dargestellt und anschließend der Klasse präsentiert.</a:t>
            </a:r>
          </a:p>
          <a:p>
            <a:pPr algn="just"/>
            <a:r>
              <a:rPr lang="de-DE" sz="1600" dirty="0"/>
              <a:t> </a:t>
            </a:r>
          </a:p>
          <a:p>
            <a:pPr algn="just"/>
            <a:endParaRPr lang="de-DE" sz="1600" dirty="0"/>
          </a:p>
          <a:p>
            <a:pPr algn="just"/>
            <a:endParaRPr lang="de-AT" sz="1600" dirty="0"/>
          </a:p>
        </p:txBody>
      </p:sp>
    </p:spTree>
    <p:extLst>
      <p:ext uri="{BB962C8B-B14F-4D97-AF65-F5344CB8AC3E}">
        <p14:creationId xmlns:p14="http://schemas.microsoft.com/office/powerpoint/2010/main" val="277493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Y:\Cluster UNW\09_KB Verkehrslogistik\Realisierung\REWWay\RETrans\0_Projektmanagement und Koordinierung\Logo\RETran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7240" y="408843"/>
            <a:ext cx="1315632" cy="3372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hlinkClick r:id="rId4"/>
            <a:extLst>
              <a:ext uri="{FF2B5EF4-FFF2-40B4-BE49-F238E27FC236}">
                <a16:creationId xmlns:a16="http://schemas.microsoft.com/office/drawing/2014/main" id="{B8A2FB46-8CC3-42F2-A68C-196857747367}"/>
              </a:ext>
            </a:extLst>
          </p:cNvPr>
          <p:cNvSpPr txBox="1"/>
          <p:nvPr/>
        </p:nvSpPr>
        <p:spPr>
          <a:xfrm>
            <a:off x="415639" y="5213267"/>
            <a:ext cx="7683332" cy="246221"/>
          </a:xfrm>
          <a:prstGeom prst="rect">
            <a:avLst/>
          </a:prstGeom>
          <a:noFill/>
        </p:spPr>
        <p:txBody>
          <a:bodyPr wrap="square" rtlCol="0">
            <a:spAutoFit/>
          </a:bodyPr>
          <a:lstStyle/>
          <a:p>
            <a:r>
              <a:rPr lang="de-DE" sz="1000" dirty="0"/>
              <a:t>https://derstandard.at/2000098065468/Blick-in-die-Zukunft-Unser-Leben-im-Jahr-2050 (21.02.2019)</a:t>
            </a:r>
          </a:p>
        </p:txBody>
      </p:sp>
      <p:pic>
        <p:nvPicPr>
          <p:cNvPr id="13" name="Picture 2">
            <a:extLst>
              <a:ext uri="{FF2B5EF4-FFF2-40B4-BE49-F238E27FC236}">
                <a16:creationId xmlns:a16="http://schemas.microsoft.com/office/drawing/2014/main" id="{7380215C-EF47-40BB-B67C-949C66949E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9" y="974699"/>
            <a:ext cx="3265712" cy="388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a:extLst>
              <a:ext uri="{FF2B5EF4-FFF2-40B4-BE49-F238E27FC236}">
                <a16:creationId xmlns:a16="http://schemas.microsoft.com/office/drawing/2014/main" id="{E392F61A-39D1-4363-B666-955FC1348A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3377" y="1141177"/>
            <a:ext cx="3929495" cy="386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2">
            <a:extLst>
              <a:ext uri="{FF2B5EF4-FFF2-40B4-BE49-F238E27FC236}">
                <a16:creationId xmlns:a16="http://schemas.microsoft.com/office/drawing/2014/main" id="{882A8A5D-DB97-4801-9D64-FCE4532E129B}"/>
              </a:ext>
            </a:extLst>
          </p:cNvPr>
          <p:cNvSpPr txBox="1">
            <a:spLocks noChangeArrowheads="1"/>
          </p:cNvSpPr>
          <p:nvPr/>
        </p:nvSpPr>
        <p:spPr>
          <a:xfrm>
            <a:off x="827089" y="216958"/>
            <a:ext cx="5761037" cy="7209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t>Unser Leben </a:t>
            </a:r>
            <a:r>
              <a:rPr lang="en-GB" altLang="de-DE" sz="2800" b="1" dirty="0" err="1"/>
              <a:t>im</a:t>
            </a:r>
            <a:r>
              <a:rPr lang="en-GB" altLang="de-DE" sz="2800" b="1" dirty="0"/>
              <a:t> </a:t>
            </a:r>
            <a:r>
              <a:rPr lang="en-GB" altLang="de-DE" sz="2800" b="1" dirty="0" err="1"/>
              <a:t>Jahr</a:t>
            </a:r>
            <a:r>
              <a:rPr lang="en-GB" altLang="de-DE" sz="2800" b="1" dirty="0"/>
              <a:t> 2050 (I)</a:t>
            </a:r>
            <a:endParaRPr lang="de-DE" altLang="de-DE" sz="2800" b="1" dirty="0"/>
          </a:p>
        </p:txBody>
      </p:sp>
    </p:spTree>
    <p:extLst>
      <p:ext uri="{BB962C8B-B14F-4D97-AF65-F5344CB8AC3E}">
        <p14:creationId xmlns:p14="http://schemas.microsoft.com/office/powerpoint/2010/main" val="344735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Y:\Cluster UNW\09_KB Verkehrslogistik\Realisierung\REWWay\RETrans\0_Projektmanagement und Koordinierung\Logo\RETran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7240" y="408843"/>
            <a:ext cx="1315632" cy="3372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hlinkClick r:id="rId4"/>
            <a:extLst>
              <a:ext uri="{FF2B5EF4-FFF2-40B4-BE49-F238E27FC236}">
                <a16:creationId xmlns:a16="http://schemas.microsoft.com/office/drawing/2014/main" id="{B8A2FB46-8CC3-42F2-A68C-196857747367}"/>
              </a:ext>
            </a:extLst>
          </p:cNvPr>
          <p:cNvSpPr txBox="1"/>
          <p:nvPr/>
        </p:nvSpPr>
        <p:spPr>
          <a:xfrm>
            <a:off x="415639" y="5213267"/>
            <a:ext cx="7683332" cy="246221"/>
          </a:xfrm>
          <a:prstGeom prst="rect">
            <a:avLst/>
          </a:prstGeom>
          <a:noFill/>
        </p:spPr>
        <p:txBody>
          <a:bodyPr wrap="square" rtlCol="0">
            <a:spAutoFit/>
          </a:bodyPr>
          <a:lstStyle/>
          <a:p>
            <a:r>
              <a:rPr lang="de-DE" sz="1000" dirty="0"/>
              <a:t>https://derstandard.at/2000098065468/Blick-in-die-Zukunft-Unser-Leben-im-Jahr-2050 (21.02.2019)</a:t>
            </a:r>
          </a:p>
        </p:txBody>
      </p:sp>
      <p:sp>
        <p:nvSpPr>
          <p:cNvPr id="15" name="Rectangle 2">
            <a:extLst>
              <a:ext uri="{FF2B5EF4-FFF2-40B4-BE49-F238E27FC236}">
                <a16:creationId xmlns:a16="http://schemas.microsoft.com/office/drawing/2014/main" id="{882A8A5D-DB97-4801-9D64-FCE4532E129B}"/>
              </a:ext>
            </a:extLst>
          </p:cNvPr>
          <p:cNvSpPr txBox="1">
            <a:spLocks noChangeArrowheads="1"/>
          </p:cNvSpPr>
          <p:nvPr/>
        </p:nvSpPr>
        <p:spPr>
          <a:xfrm>
            <a:off x="827089" y="216958"/>
            <a:ext cx="5761037" cy="7209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t>Unser Leben </a:t>
            </a:r>
            <a:r>
              <a:rPr lang="en-GB" altLang="de-DE" sz="2800" b="1" dirty="0" err="1"/>
              <a:t>im</a:t>
            </a:r>
            <a:r>
              <a:rPr lang="en-GB" altLang="de-DE" sz="2800" b="1" dirty="0"/>
              <a:t> </a:t>
            </a:r>
            <a:r>
              <a:rPr lang="en-GB" altLang="de-DE" sz="2800" b="1" dirty="0" err="1"/>
              <a:t>Jahr</a:t>
            </a:r>
            <a:r>
              <a:rPr lang="en-GB" altLang="de-DE" sz="2800" b="1" dirty="0"/>
              <a:t> 2050 (II)</a:t>
            </a:r>
            <a:endParaRPr lang="de-DE" altLang="de-DE" sz="2800" b="1" dirty="0"/>
          </a:p>
        </p:txBody>
      </p:sp>
      <p:pic>
        <p:nvPicPr>
          <p:cNvPr id="7" name="Picture 2">
            <a:extLst>
              <a:ext uri="{FF2B5EF4-FFF2-40B4-BE49-F238E27FC236}">
                <a16:creationId xmlns:a16="http://schemas.microsoft.com/office/drawing/2014/main" id="{BB37D0E9-0B11-423E-BEA5-9D272E4AD9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87" y="1258785"/>
            <a:ext cx="4202026" cy="3717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95B0B709-C227-4B06-B9C8-193A1DCBC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7666" y="1258785"/>
            <a:ext cx="4078827" cy="359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1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Y:\Cluster UNW\09_KB Verkehrslogistik\Realisierung\REWWay\RETrans\0_Projektmanagement und Koordinierung\Logo\RETran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7240" y="408843"/>
            <a:ext cx="1315632" cy="3372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hlinkClick r:id="rId4"/>
            <a:extLst>
              <a:ext uri="{FF2B5EF4-FFF2-40B4-BE49-F238E27FC236}">
                <a16:creationId xmlns:a16="http://schemas.microsoft.com/office/drawing/2014/main" id="{B8A2FB46-8CC3-42F2-A68C-196857747367}"/>
              </a:ext>
            </a:extLst>
          </p:cNvPr>
          <p:cNvSpPr txBox="1"/>
          <p:nvPr/>
        </p:nvSpPr>
        <p:spPr>
          <a:xfrm>
            <a:off x="415639" y="5213267"/>
            <a:ext cx="7683332" cy="246221"/>
          </a:xfrm>
          <a:prstGeom prst="rect">
            <a:avLst/>
          </a:prstGeom>
          <a:noFill/>
        </p:spPr>
        <p:txBody>
          <a:bodyPr wrap="square" rtlCol="0">
            <a:spAutoFit/>
          </a:bodyPr>
          <a:lstStyle/>
          <a:p>
            <a:r>
              <a:rPr lang="de-DE" sz="1000" dirty="0"/>
              <a:t>https://derstandard.at/2000098065468/Blick-in-die-Zukunft-Unser-Leben-im-Jahr-2050 (21.02.2019)</a:t>
            </a:r>
          </a:p>
        </p:txBody>
      </p:sp>
      <p:sp>
        <p:nvSpPr>
          <p:cNvPr id="15" name="Rectangle 2">
            <a:extLst>
              <a:ext uri="{FF2B5EF4-FFF2-40B4-BE49-F238E27FC236}">
                <a16:creationId xmlns:a16="http://schemas.microsoft.com/office/drawing/2014/main" id="{882A8A5D-DB97-4801-9D64-FCE4532E129B}"/>
              </a:ext>
            </a:extLst>
          </p:cNvPr>
          <p:cNvSpPr txBox="1">
            <a:spLocks noChangeArrowheads="1"/>
          </p:cNvSpPr>
          <p:nvPr/>
        </p:nvSpPr>
        <p:spPr>
          <a:xfrm>
            <a:off x="827089" y="216958"/>
            <a:ext cx="5761037" cy="7209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ltLang="de-DE" sz="2800" b="1" dirty="0"/>
              <a:t>Unser Leben </a:t>
            </a:r>
            <a:r>
              <a:rPr lang="en-GB" altLang="de-DE" sz="2800" b="1" dirty="0" err="1"/>
              <a:t>im</a:t>
            </a:r>
            <a:r>
              <a:rPr lang="en-GB" altLang="de-DE" sz="2800" b="1" dirty="0"/>
              <a:t> </a:t>
            </a:r>
            <a:r>
              <a:rPr lang="en-GB" altLang="de-DE" sz="2800" b="1" dirty="0" err="1"/>
              <a:t>Jahr</a:t>
            </a:r>
            <a:r>
              <a:rPr lang="en-GB" altLang="de-DE" sz="2800" b="1" dirty="0"/>
              <a:t> 2050 (III)</a:t>
            </a:r>
            <a:endParaRPr lang="de-DE" altLang="de-DE" sz="2800" b="1" dirty="0"/>
          </a:p>
        </p:txBody>
      </p:sp>
      <p:sp>
        <p:nvSpPr>
          <p:cNvPr id="9" name="Textfeld 8">
            <a:hlinkClick r:id="rId4"/>
            <a:extLst>
              <a:ext uri="{FF2B5EF4-FFF2-40B4-BE49-F238E27FC236}">
                <a16:creationId xmlns:a16="http://schemas.microsoft.com/office/drawing/2014/main" id="{8818478F-2DCC-43E3-A833-476DC11FBC34}"/>
              </a:ext>
            </a:extLst>
          </p:cNvPr>
          <p:cNvSpPr txBox="1"/>
          <p:nvPr/>
        </p:nvSpPr>
        <p:spPr>
          <a:xfrm>
            <a:off x="415639" y="5213267"/>
            <a:ext cx="7683332" cy="246221"/>
          </a:xfrm>
          <a:prstGeom prst="rect">
            <a:avLst/>
          </a:prstGeom>
          <a:noFill/>
        </p:spPr>
        <p:txBody>
          <a:bodyPr wrap="square" rtlCol="0">
            <a:spAutoFit/>
          </a:bodyPr>
          <a:lstStyle/>
          <a:p>
            <a:r>
              <a:rPr lang="de-DE" sz="1000" dirty="0"/>
              <a:t>https://derstandard.at/2000098065468/Blick-in-die-Zukunft-Unser-Leben-im-Jahr-2050 (21.02.2019)</a:t>
            </a:r>
          </a:p>
        </p:txBody>
      </p:sp>
      <p:pic>
        <p:nvPicPr>
          <p:cNvPr id="11" name="Picture 2">
            <a:extLst>
              <a:ext uri="{FF2B5EF4-FFF2-40B4-BE49-F238E27FC236}">
                <a16:creationId xmlns:a16="http://schemas.microsoft.com/office/drawing/2014/main" id="{CF9D9BD7-1D87-454A-A4E4-7A1124B37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39" y="1163781"/>
            <a:ext cx="3567353" cy="391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uppieren 15">
            <a:extLst>
              <a:ext uri="{FF2B5EF4-FFF2-40B4-BE49-F238E27FC236}">
                <a16:creationId xmlns:a16="http://schemas.microsoft.com/office/drawing/2014/main" id="{FE4A52EF-D447-4568-8942-E2F45CAC3EAA}"/>
              </a:ext>
            </a:extLst>
          </p:cNvPr>
          <p:cNvGrpSpPr/>
          <p:nvPr/>
        </p:nvGrpSpPr>
        <p:grpSpPr>
          <a:xfrm>
            <a:off x="4340131" y="1219415"/>
            <a:ext cx="4495990" cy="3558567"/>
            <a:chOff x="4340131" y="1219415"/>
            <a:chExt cx="4495990" cy="3558567"/>
          </a:xfrm>
        </p:grpSpPr>
        <p:pic>
          <p:nvPicPr>
            <p:cNvPr id="17" name="Picture 3">
              <a:extLst>
                <a:ext uri="{FF2B5EF4-FFF2-40B4-BE49-F238E27FC236}">
                  <a16:creationId xmlns:a16="http://schemas.microsoft.com/office/drawing/2014/main" id="{8F9D0F57-55AA-43A9-B3AB-08249CBA08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0131" y="1219415"/>
              <a:ext cx="4495990" cy="3558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hteck 17">
              <a:extLst>
                <a:ext uri="{FF2B5EF4-FFF2-40B4-BE49-F238E27FC236}">
                  <a16:creationId xmlns:a16="http://schemas.microsoft.com/office/drawing/2014/main" id="{1569E8CE-1C74-4C2A-B88E-0D1422FAA421}"/>
                </a:ext>
              </a:extLst>
            </p:cNvPr>
            <p:cNvSpPr/>
            <p:nvPr/>
          </p:nvSpPr>
          <p:spPr bwMode="auto">
            <a:xfrm>
              <a:off x="4762005" y="2873829"/>
              <a:ext cx="1626920" cy="15081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9" name="Textfeld 18">
              <a:extLst>
                <a:ext uri="{FF2B5EF4-FFF2-40B4-BE49-F238E27FC236}">
                  <a16:creationId xmlns:a16="http://schemas.microsoft.com/office/drawing/2014/main" id="{9A38E396-224C-4756-90C7-3ADC053F0CDB}"/>
                </a:ext>
              </a:extLst>
            </p:cNvPr>
            <p:cNvSpPr txBox="1"/>
            <p:nvPr/>
          </p:nvSpPr>
          <p:spPr>
            <a:xfrm>
              <a:off x="5177645" y="2786967"/>
              <a:ext cx="641267" cy="1569660"/>
            </a:xfrm>
            <a:prstGeom prst="rect">
              <a:avLst/>
            </a:prstGeom>
            <a:noFill/>
          </p:spPr>
          <p:txBody>
            <a:bodyPr wrap="square" rtlCol="0">
              <a:spAutoFit/>
            </a:bodyPr>
            <a:lstStyle/>
            <a:p>
              <a:r>
                <a:rPr lang="de-DE" sz="9600" dirty="0">
                  <a:solidFill>
                    <a:srgbClr val="0070C0"/>
                  </a:solidFill>
                </a:rPr>
                <a:t>?</a:t>
              </a:r>
            </a:p>
          </p:txBody>
        </p:sp>
      </p:grpSp>
    </p:spTree>
    <p:extLst>
      <p:ext uri="{BB962C8B-B14F-4D97-AF65-F5344CB8AC3E}">
        <p14:creationId xmlns:p14="http://schemas.microsoft.com/office/powerpoint/2010/main" val="3865002787"/>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inführungsvorlesung">
  <a:themeElements>
    <a:clrScheme name="1_Einführungsvorlesu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Einführungsvorlesun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25400" cap="flat" cmpd="sng" algn="ctr">
          <a:solidFill>
            <a:schemeClr val="tx1"/>
          </a:solidFill>
          <a:prstDash val="solid"/>
          <a:round/>
          <a:headEnd type="none" w="med" len="med"/>
          <a:tailEnd type="none" w="med" len="med"/>
        </a:ln>
        <a:effectLst/>
      </a:spPr>
      <a:bodyPr vert="horz" wrap="square" lIns="18000" tIns="10800" rIns="18000" bIns="10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99CCFF"/>
        </a:solidFill>
        <a:ln w="25400" cap="flat" cmpd="sng" algn="ctr">
          <a:solidFill>
            <a:schemeClr val="tx1"/>
          </a:solidFill>
          <a:prstDash val="solid"/>
          <a:round/>
          <a:headEnd type="none" w="med" len="med"/>
          <a:tailEnd type="none" w="med" len="med"/>
        </a:ln>
        <a:effectLst/>
      </a:spPr>
      <a:bodyPr vert="horz" wrap="square" lIns="18000" tIns="10800" rIns="18000" bIns="10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Einführungsvorlesu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Einführungsvorlesu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Einführungsvorlesu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Einführungsvorlesu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Einführungsvorlesu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Einführungsvorlesu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Einführungsvorlesu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Bildschirmpräsentation (16:10)</PresentationFormat>
  <Paragraphs>24</Paragraphs>
  <Slides>5</Slides>
  <Notes>5</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5</vt:i4>
      </vt:variant>
    </vt:vector>
  </HeadingPairs>
  <TitlesOfParts>
    <vt:vector size="11" baseType="lpstr">
      <vt:lpstr>Arial</vt:lpstr>
      <vt:lpstr>Calibri</vt:lpstr>
      <vt:lpstr>Monotype Sorts</vt:lpstr>
      <vt:lpstr>Wingdings</vt:lpstr>
      <vt:lpstr>Office-Design</vt:lpstr>
      <vt:lpstr>1_Einführungsvorlesung</vt:lpstr>
      <vt:lpstr>ÜBUNG  Unser Leben im Jahr 2050</vt:lpstr>
      <vt:lpstr>PowerPoint-Präsentation</vt:lpstr>
      <vt:lpstr>PowerPoint-Präsentation</vt:lpstr>
      <vt:lpstr>PowerPoint-Präsentation</vt:lpstr>
      <vt:lpstr>PowerPoint-Präsentation</vt:lpstr>
    </vt:vector>
  </TitlesOfParts>
  <Company>Reichl und Partner Werbeagentur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Sandra Eitler</cp:lastModifiedBy>
  <cp:revision>163</cp:revision>
  <cp:lastPrinted>2019-02-21T10:13:54Z</cp:lastPrinted>
  <dcterms:created xsi:type="dcterms:W3CDTF">2017-03-24T07:39:01Z</dcterms:created>
  <dcterms:modified xsi:type="dcterms:W3CDTF">2019-07-13T19:29:15Z</dcterms:modified>
</cp:coreProperties>
</file>